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393" r:id="rId2"/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23" r:id="rId12"/>
    <p:sldId id="424" r:id="rId13"/>
    <p:sldId id="403" r:id="rId14"/>
    <p:sldId id="445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4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241"/>
  </p:normalViewPr>
  <p:slideViewPr>
    <p:cSldViewPr snapToGrid="0" snapToObjects="1">
      <p:cViewPr varScale="1">
        <p:scale>
          <a:sx n="47" d="100"/>
          <a:sy n="47" d="100"/>
        </p:scale>
        <p:origin x="77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AA308-0253-0F41-B78B-1B4850393AD9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C3871-95F8-9046-87BD-DB83A57D15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EE84C-595B-9049-8210-E17ED3A87756}" type="datetimeFigureOut">
              <a:rPr kumimoji="1" lang="zh-CN" altLang="en-US" smtClean="0"/>
              <a:t>2022.6.30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84250-0745-6B4E-AC62-1DC5468B2C4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使用地图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中的</a:t>
            </a:r>
            <a:r>
              <a:rPr kumimoji="1" lang="en-US" altLang="zh-CN" dirty="0" err="1"/>
              <a:t>MapKit</a:t>
            </a:r>
            <a:r>
              <a:rPr kumimoji="1" lang="zh-CN" altLang="en-US" dirty="0"/>
              <a:t>框架提供地图的显示</a:t>
            </a:r>
            <a:r>
              <a:rPr kumimoji="1" lang="en-US" altLang="en-US" dirty="0"/>
              <a:t>、</a:t>
            </a:r>
            <a:r>
              <a:rPr kumimoji="1" lang="zh-CN" altLang="en-US" dirty="0"/>
              <a:t>导航、地点标注、增加图层等。</a:t>
            </a:r>
            <a:endParaRPr kumimoji="1" lang="en-US" altLang="zh-CN" dirty="0"/>
          </a:p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MapKit</a:t>
            </a:r>
            <a:r>
              <a:rPr kumimoji="1" lang="zh-CN" altLang="en-US" dirty="0"/>
              <a:t>可以集成一个全功能地图到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中，无需任何编码。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添加标注代码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viewDidLoad</a:t>
            </a:r>
            <a:r>
              <a:rPr kumimoji="1" lang="zh-CN" altLang="en-US" dirty="0"/>
              <a:t>中添加</a:t>
            </a:r>
            <a:endParaRPr kumimoji="1" lang="en-US" altLang="zh-CN" dirty="0"/>
          </a:p>
          <a:p>
            <a:r>
              <a:rPr kumimoji="1" lang="zh-CN" altLang="en-US" dirty="0"/>
              <a:t>实现源控制器的</a:t>
            </a:r>
            <a:r>
              <a:rPr kumimoji="1" lang="en-US" altLang="zh-CN" dirty="0"/>
              <a:t>prepare</a:t>
            </a:r>
            <a:r>
              <a:rPr kumimoji="1" lang="zh-CN" altLang="en-US" dirty="0"/>
              <a:t>方法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1-06-19 上午10.24.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55" y="127000"/>
            <a:ext cx="7993380" cy="6604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1-06-20 下午4.35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7565"/>
            <a:ext cx="10058400" cy="337439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04215" y="980440"/>
            <a:ext cx="10515600" cy="1254125"/>
          </a:xfrm>
        </p:spPr>
        <p:txBody>
          <a:bodyPr>
            <a:normAutofit lnSpcReduction="20000"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kumimoji="1" lang="en-US" altLang="zh-CN" dirty="0"/>
              <a:t>    </a:t>
            </a:r>
            <a:r>
              <a:rPr kumimoji="1" lang="zh-CN" altLang="en-US" dirty="0"/>
              <a:t>在</a:t>
            </a:r>
            <a:r>
              <a:rPr kumimoji="1" lang="en-US" altLang="zh-CN" dirty="0"/>
              <a:t>DetailTableViewController</a:t>
            </a:r>
            <a:r>
              <a:rPr kumimoji="1" lang="zh-CN" altLang="en-US" dirty="0"/>
              <a:t>中实现源控制器的</a:t>
            </a:r>
            <a:r>
              <a:rPr kumimoji="1" lang="en-US" altLang="zh-CN" dirty="0"/>
              <a:t>prepare</a:t>
            </a:r>
            <a:r>
              <a:rPr kumimoji="1" lang="zh-CN" altLang="en-US" dirty="0"/>
              <a:t>方法，进行传值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添加标注图片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标注视图是可定制的</a:t>
            </a:r>
            <a:endParaRPr kumimoji="1" lang="en-US" altLang="zh-CN" dirty="0"/>
          </a:p>
          <a:p>
            <a:r>
              <a:rPr kumimoji="1" lang="zh-CN" altLang="en-US" dirty="0"/>
              <a:t>遵从</a:t>
            </a:r>
            <a:r>
              <a:rPr kumimoji="1" lang="en-US" altLang="zh-CN" dirty="0" err="1"/>
              <a:t>MKMapViewDelegate</a:t>
            </a:r>
            <a:r>
              <a:rPr kumimoji="1" lang="zh-CN" altLang="en-US" dirty="0"/>
              <a:t>协议，这个协议包括与地图更新相关的信息</a:t>
            </a:r>
            <a:endParaRPr kumimoji="1" lang="en-US" altLang="zh-CN" dirty="0"/>
          </a:p>
          <a:p>
            <a:r>
              <a:rPr kumimoji="1" lang="zh-CN" altLang="en-US" dirty="0"/>
              <a:t>需要在地图控制器遵从该协议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在视图大纲中，</a:t>
            </a:r>
            <a:r>
              <a:rPr kumimoji="1" lang="en-US" altLang="zh-CN" dirty="0"/>
              <a:t>Ctrl</a:t>
            </a:r>
            <a:r>
              <a:rPr kumimoji="1" lang="zh-CN" altLang="en-US" dirty="0"/>
              <a:t>拖动</a:t>
            </a:r>
            <a:r>
              <a:rPr kumimoji="1" lang="en-US" altLang="zh-CN" dirty="0" err="1"/>
              <a:t>MapView</a:t>
            </a:r>
            <a:r>
              <a:rPr kumimoji="1" lang="zh-CN" altLang="en-US" dirty="0"/>
              <a:t>到地图控制器，选中</a:t>
            </a:r>
            <a:r>
              <a:rPr kumimoji="1" lang="en-US" altLang="zh-CN" dirty="0"/>
              <a:t>delegate</a:t>
            </a:r>
            <a:r>
              <a:rPr kumimoji="1" lang="en-US" altLang="en-US" dirty="0"/>
              <a:t>。</a:t>
            </a:r>
            <a:r>
              <a:rPr kumimoji="1" lang="en-US" altLang="zh-CN" dirty="0"/>
              <a:t>	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03" y="3753200"/>
            <a:ext cx="11127288" cy="4961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308" y="4793126"/>
            <a:ext cx="3060179" cy="17233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截屏2021-06-27 下午9.09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15" y="132080"/>
            <a:ext cx="9307195" cy="6593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</a:t>
            </a:r>
            <a:r>
              <a:rPr kumimoji="1" lang="en-US" altLang="zh-CN" dirty="0" err="1"/>
              <a:t>TableView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静态单元格，固定的内容可以用静态单元格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从组件库拖一个</a:t>
            </a:r>
            <a:r>
              <a:rPr kumimoji="1" lang="en-US" altLang="zh-CN" dirty="0" err="1"/>
              <a:t>TableViewController</a:t>
            </a:r>
            <a:r>
              <a:rPr kumimoji="1" lang="en-US" altLang="en-US" dirty="0"/>
              <a:t>，</a:t>
            </a:r>
            <a:r>
              <a:rPr kumimoji="1" lang="zh-CN" altLang="en-US" dirty="0"/>
              <a:t>把</a:t>
            </a:r>
            <a:r>
              <a:rPr kumimoji="1" lang="en-US" altLang="zh-CN" dirty="0"/>
              <a:t>Content</a:t>
            </a:r>
            <a:r>
              <a:rPr kumimoji="1" lang="zh-CN" altLang="en-US" dirty="0"/>
              <a:t>属性改为</a:t>
            </a:r>
            <a:r>
              <a:rPr kumimoji="1" lang="en-US" altLang="zh-CN" dirty="0"/>
              <a:t>static</a:t>
            </a:r>
            <a:r>
              <a:rPr kumimoji="1" lang="en-US" altLang="en-US" dirty="0"/>
              <a:t> Cells（</a:t>
            </a:r>
            <a:r>
              <a:rPr kumimoji="1" lang="zh-CN" altLang="en-US" dirty="0"/>
              <a:t>默认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个空单元格</a:t>
            </a:r>
            <a:r>
              <a:rPr kumimoji="1" lang="en-US" altLang="en-US" dirty="0"/>
              <a:t>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3" y="3215828"/>
            <a:ext cx="9436274" cy="2961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添加单元格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1129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修改单元格个数，需要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个单元格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、照片</a:t>
            </a:r>
            <a:r>
              <a:rPr kumimoji="1" lang="en-US" altLang="en-US" dirty="0"/>
              <a:t> 2、</a:t>
            </a:r>
            <a:r>
              <a:rPr kumimoji="1" lang="zh-CN" altLang="en-US" dirty="0"/>
              <a:t>名称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和文本框</a:t>
            </a:r>
            <a:r>
              <a:rPr kumimoji="1" lang="en-US" altLang="en-US" dirty="0"/>
              <a:t> 3、</a:t>
            </a:r>
            <a:r>
              <a:rPr kumimoji="1" lang="zh-CN" altLang="en-US" dirty="0"/>
              <a:t>省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和文本框</a:t>
            </a:r>
            <a:r>
              <a:rPr kumimoji="1" lang="en-US" altLang="en-US" dirty="0"/>
              <a:t> </a:t>
            </a:r>
          </a:p>
          <a:p>
            <a:pPr marL="0" indent="0">
              <a:buNone/>
            </a:pPr>
            <a:r>
              <a:rPr kumimoji="1" lang="en-US" altLang="en-US" dirty="0"/>
              <a:t>4、</a:t>
            </a:r>
            <a:r>
              <a:rPr kumimoji="1" lang="zh-CN" altLang="en-US" dirty="0"/>
              <a:t>地区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和文本框</a:t>
            </a:r>
            <a:r>
              <a:rPr kumimoji="1" lang="en-US" altLang="en-US" dirty="0"/>
              <a:t> 5、</a:t>
            </a:r>
            <a:r>
              <a:rPr kumimoji="1" lang="zh-CN" altLang="en-US" dirty="0"/>
              <a:t>我来过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和是</a:t>
            </a:r>
            <a:r>
              <a:rPr kumimoji="1" lang="en-US" altLang="zh-CN" dirty="0"/>
              <a:t>/</a:t>
            </a:r>
            <a:r>
              <a:rPr kumimoji="1" lang="zh-CN" altLang="en-US" dirty="0"/>
              <a:t>否按钮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04" y="3180791"/>
            <a:ext cx="9348592" cy="323355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65960" y="4527386"/>
            <a:ext cx="1979114" cy="232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141911" y="3583422"/>
            <a:ext cx="1628385" cy="273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cell</a:t>
            </a:r>
            <a:r>
              <a:rPr kumimoji="1" lang="en-US" altLang="en-US" dirty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添加一个图片素材（</a:t>
            </a:r>
            <a:r>
              <a:rPr kumimoji="1" lang="en-US" altLang="zh-CN" dirty="0" err="1"/>
              <a:t>p</a:t>
            </a:r>
            <a:r>
              <a:rPr kumimoji="1" lang="en-US" altLang="en-US" dirty="0" err="1"/>
              <a:t>hotoalbum</a:t>
            </a:r>
            <a:r>
              <a:rPr kumimoji="1" lang="zh-CN" altLang="en-US" dirty="0"/>
              <a:t>）到</a:t>
            </a:r>
            <a:r>
              <a:rPr kumimoji="1" lang="en-US" altLang="zh-CN" dirty="0"/>
              <a:t>Assets</a:t>
            </a:r>
          </a:p>
          <a:p>
            <a:r>
              <a:rPr kumimoji="1" lang="en-US" altLang="en-US" dirty="0"/>
              <a:t>cell：</a:t>
            </a:r>
            <a:r>
              <a:rPr kumimoji="1" lang="zh-CN" altLang="en-US" dirty="0"/>
              <a:t>行高为</a:t>
            </a:r>
            <a:r>
              <a:rPr kumimoji="1" lang="en-US" altLang="zh-CN" dirty="0"/>
              <a:t>2</a:t>
            </a:r>
            <a:r>
              <a:rPr kumimoji="1" lang="en-US" altLang="en-US" dirty="0"/>
              <a:t>50，</a:t>
            </a:r>
            <a:r>
              <a:rPr kumimoji="1" lang="zh-CN" altLang="en-US" dirty="0"/>
              <a:t>背景色：亮灰（</a:t>
            </a:r>
            <a:r>
              <a:rPr kumimoji="1" lang="en-US" altLang="zh-CN" dirty="0"/>
              <a:t>Light</a:t>
            </a:r>
            <a:r>
              <a:rPr kumimoji="1" lang="en-US" altLang="en-US" dirty="0"/>
              <a:t> Grey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然后添加一个</a:t>
            </a:r>
            <a:r>
              <a:rPr kumimoji="1" lang="en-US" altLang="zh-CN" dirty="0" err="1"/>
              <a:t>imageView</a:t>
            </a:r>
            <a:r>
              <a:rPr kumimoji="1" lang="zh-CN" altLang="en-US" dirty="0"/>
              <a:t>到其上，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为</a:t>
            </a:r>
            <a:r>
              <a:rPr kumimoji="1" lang="en-US" altLang="zh-CN" dirty="0" err="1"/>
              <a:t>photoalbum</a:t>
            </a:r>
            <a:r>
              <a:rPr kumimoji="1" lang="en-US" altLang="en-US" dirty="0"/>
              <a:t>，mode：Aspect Fit</a:t>
            </a:r>
          </a:p>
          <a:p>
            <a:r>
              <a:rPr kumimoji="1" lang="zh-CN" altLang="en-US" dirty="0"/>
              <a:t>约束：四周边距为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en-US" altLang="en-US" dirty="0"/>
              <a:t>ell2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7110"/>
            <a:ext cx="4497888" cy="4351338"/>
          </a:xfrm>
        </p:spPr>
        <p:txBody>
          <a:bodyPr/>
          <a:lstStyle/>
          <a:p>
            <a:r>
              <a:rPr kumimoji="1" lang="zh-CN" altLang="en-US" dirty="0"/>
              <a:t>行高：</a:t>
            </a:r>
            <a:r>
              <a:rPr kumimoji="1" lang="en-US" altLang="zh-CN" dirty="0"/>
              <a:t>7</a:t>
            </a:r>
            <a:r>
              <a:rPr kumimoji="1" lang="en-US" altLang="en-US" dirty="0"/>
              <a:t>2</a:t>
            </a:r>
          </a:p>
          <a:p>
            <a:r>
              <a:rPr kumimoji="1" lang="zh-CN" altLang="en-US" dirty="0"/>
              <a:t>拖一个</a:t>
            </a:r>
            <a:r>
              <a:rPr kumimoji="1" lang="en-US" altLang="zh-CN" dirty="0"/>
              <a:t>Label</a:t>
            </a:r>
            <a:r>
              <a:rPr kumimoji="1" lang="en-US" altLang="en-US" dirty="0"/>
              <a:t>，title：</a:t>
            </a:r>
            <a:r>
              <a:rPr kumimoji="1" lang="zh-CN" altLang="en-US" dirty="0"/>
              <a:t>地名</a:t>
            </a:r>
            <a:endParaRPr kumimoji="1" lang="en-US" altLang="zh-CN" dirty="0"/>
          </a:p>
          <a:p>
            <a:r>
              <a:rPr kumimoji="1" lang="zh-CN" altLang="en-US" dirty="0"/>
              <a:t>拖一个</a:t>
            </a:r>
            <a:r>
              <a:rPr kumimoji="1" lang="en-US" altLang="zh-CN" dirty="0"/>
              <a:t>Text</a:t>
            </a:r>
            <a:r>
              <a:rPr kumimoji="1" lang="en-US" altLang="en-US" dirty="0"/>
              <a:t> Field</a:t>
            </a:r>
            <a:r>
              <a:rPr kumimoji="1" lang="zh-CN" altLang="en-US" dirty="0"/>
              <a:t>到其下，与推荐的蓝色虚线对齐</a:t>
            </a:r>
            <a:endParaRPr kumimoji="1" lang="en-US" altLang="zh-CN" dirty="0"/>
          </a:p>
          <a:p>
            <a:r>
              <a:rPr kumimoji="1" lang="en-US" altLang="zh-CN" dirty="0"/>
              <a:t>placeholder</a:t>
            </a:r>
            <a:r>
              <a:rPr kumimoji="1" lang="en-US" altLang="en-US" dirty="0"/>
              <a:t>：</a:t>
            </a:r>
            <a:r>
              <a:rPr kumimoji="1" lang="zh-CN" altLang="en-US" dirty="0"/>
              <a:t>输入地名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选中这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个组件，使用布局条菜单的</a:t>
            </a:r>
            <a:r>
              <a:rPr kumimoji="1" lang="en-US" altLang="zh-CN" dirty="0"/>
              <a:t>”</a:t>
            </a:r>
            <a:r>
              <a:rPr kumimoji="1" lang="en-US" altLang="en-US" dirty="0"/>
              <a:t>Reset To </a:t>
            </a:r>
            <a:r>
              <a:rPr kumimoji="1" lang="en-US" altLang="en-US" dirty="0" err="1"/>
              <a:t>Seggested</a:t>
            </a:r>
            <a:r>
              <a:rPr kumimoji="1" lang="en-US" altLang="en-US" dirty="0"/>
              <a:t> Constraints”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087" y="2138631"/>
            <a:ext cx="6380059" cy="30346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en-US" altLang="en-US" dirty="0"/>
              <a:t>ell3、4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参照</a:t>
            </a:r>
            <a:r>
              <a:rPr kumimoji="1" lang="en-US" altLang="zh-CN" dirty="0"/>
              <a:t>cell</a:t>
            </a:r>
            <a:r>
              <a:rPr kumimoji="1" lang="en-US" altLang="en-US" dirty="0"/>
              <a:t>2，</a:t>
            </a:r>
            <a:r>
              <a:rPr kumimoji="1" lang="zh-CN" altLang="en-US" dirty="0"/>
              <a:t>设置省和区域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启用</a:t>
            </a:r>
            <a:r>
              <a:rPr kumimoji="1" lang="en-US" altLang="zh-CN" dirty="0" err="1"/>
              <a:t>MapKit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默认</a:t>
            </a:r>
            <a:r>
              <a:rPr kumimoji="1" lang="en-US" altLang="zh-CN" dirty="0"/>
              <a:t>XCode</a:t>
            </a:r>
            <a:r>
              <a:rPr kumimoji="1" lang="zh-CN" altLang="en-US" dirty="0"/>
              <a:t>工程中没有绑定</a:t>
            </a:r>
            <a:r>
              <a:rPr kumimoji="1" lang="en-US" altLang="zh-CN" dirty="0" err="1"/>
              <a:t>MapKit</a:t>
            </a:r>
            <a:r>
              <a:rPr kumimoji="1" lang="zh-CN" altLang="en-US" dirty="0"/>
              <a:t>框架，需要手工打开。</a:t>
            </a:r>
            <a:endParaRPr kumimoji="1" lang="en-US" altLang="zh-CN" dirty="0"/>
          </a:p>
          <a:p>
            <a:r>
              <a:rPr kumimoji="1" lang="zh-CN" altLang="en-US" dirty="0"/>
              <a:t>选择工程的</a:t>
            </a:r>
            <a:r>
              <a:rPr kumimoji="1" lang="en-US" altLang="zh-CN" dirty="0"/>
              <a:t>T</a:t>
            </a:r>
            <a:r>
              <a:rPr kumimoji="1" lang="en-US" altLang="en-US" dirty="0"/>
              <a:t>ARGETS，</a:t>
            </a:r>
            <a:r>
              <a:rPr kumimoji="1" lang="zh-CN" altLang="en-US" dirty="0"/>
              <a:t>然后在</a:t>
            </a:r>
            <a:r>
              <a:rPr kumimoji="1" lang="en-US" altLang="zh-CN" dirty="0"/>
              <a:t>Capabilitie</a:t>
            </a:r>
            <a:r>
              <a:rPr kumimoji="1" lang="en-US" altLang="en-US" dirty="0"/>
              <a:t>s</a:t>
            </a:r>
            <a:r>
              <a:rPr kumimoji="1" lang="zh-CN" altLang="en-US" dirty="0"/>
              <a:t>中打开</a:t>
            </a:r>
            <a:r>
              <a:rPr kumimoji="1" lang="en-US" altLang="zh-CN" dirty="0"/>
              <a:t>Maps</a:t>
            </a:r>
            <a:r>
              <a:rPr kumimoji="1" lang="zh-CN" altLang="en-US" dirty="0"/>
              <a:t>即可。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72" y="2962395"/>
            <a:ext cx="10726455" cy="29959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cell</a:t>
            </a:r>
            <a:r>
              <a:rPr kumimoji="1" lang="en-US" altLang="en-US" dirty="0"/>
              <a:t>5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拖一个</a:t>
            </a:r>
            <a:r>
              <a:rPr kumimoji="1" lang="en-US" altLang="zh-CN" dirty="0"/>
              <a:t>Label</a:t>
            </a:r>
            <a:r>
              <a:rPr kumimoji="1" lang="en-US" altLang="en-US" dirty="0"/>
              <a:t>，title：“</a:t>
            </a:r>
            <a:r>
              <a:rPr kumimoji="1" lang="zh-CN" altLang="en-US" dirty="0"/>
              <a:t>我来过</a:t>
            </a:r>
            <a:r>
              <a:rPr kumimoji="1" lang="en-US" altLang="en-US" dirty="0"/>
              <a:t>”</a:t>
            </a:r>
          </a:p>
          <a:p>
            <a:r>
              <a:rPr kumimoji="1" lang="zh-CN" altLang="en-US" dirty="0"/>
              <a:t>在其下添加一个按钮：</a:t>
            </a:r>
            <a:r>
              <a:rPr kumimoji="1" lang="en-US" altLang="zh-CN" dirty="0"/>
              <a:t>title</a:t>
            </a:r>
            <a:r>
              <a:rPr kumimoji="1" lang="en-US" altLang="en-US" dirty="0"/>
              <a:t>：</a:t>
            </a:r>
            <a:r>
              <a:rPr kumimoji="1" lang="zh-CN" altLang="en-US" dirty="0"/>
              <a:t>是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background</a:t>
            </a:r>
            <a:r>
              <a:rPr kumimoji="1" lang="en-US" altLang="en-US" dirty="0"/>
              <a:t>：</a:t>
            </a:r>
            <a:r>
              <a:rPr kumimoji="1" lang="zh-CN" altLang="en-US" dirty="0"/>
              <a:t>红，</a:t>
            </a:r>
            <a:r>
              <a:rPr kumimoji="1" lang="en-US" altLang="zh-CN" dirty="0"/>
              <a:t>tint</a:t>
            </a:r>
            <a:r>
              <a:rPr kumimoji="1" lang="en-US" altLang="en-US" dirty="0"/>
              <a:t>：</a:t>
            </a:r>
            <a:r>
              <a:rPr kumimoji="1" lang="zh-CN" altLang="en-US" dirty="0"/>
              <a:t>白</a:t>
            </a:r>
            <a:endParaRPr kumimoji="1" lang="en-US" altLang="zh-CN" dirty="0"/>
          </a:p>
          <a:p>
            <a:r>
              <a:rPr kumimoji="1" lang="zh-CN" altLang="en-US" dirty="0"/>
              <a:t>再复制一个“否”按钮（</a:t>
            </a:r>
            <a:r>
              <a:rPr kumimoji="1" lang="en-US" altLang="zh-CN" dirty="0" err="1"/>
              <a:t>shift</a:t>
            </a:r>
            <a:r>
              <a:rPr kumimoji="1" lang="en-US" altLang="en-US" dirty="0" err="1"/>
              <a:t>+option</a:t>
            </a:r>
            <a:r>
              <a:rPr kumimoji="1" lang="zh-CN" altLang="en-US" dirty="0"/>
              <a:t>拖动）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三个控件设置为推荐约束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完成布局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嵌入一个导航控制器</a:t>
            </a:r>
            <a:endParaRPr kumimoji="1" lang="en-US" altLang="zh-CN" dirty="0"/>
          </a:p>
          <a:p>
            <a:r>
              <a:rPr kumimoji="1" lang="zh-CN" altLang="en-US" dirty="0"/>
              <a:t>选中表格控制</a:t>
            </a:r>
            <a:endParaRPr kumimoji="1" lang="en-US" altLang="zh-CN" dirty="0"/>
          </a:p>
          <a:p>
            <a:r>
              <a:rPr kumimoji="1" lang="zh-CN" altLang="en-US" dirty="0"/>
              <a:t>菜单</a:t>
            </a:r>
            <a:endParaRPr kumimoji="1" lang="en-US" altLang="zh-CN" dirty="0"/>
          </a:p>
          <a:p>
            <a:r>
              <a:rPr kumimoji="1" lang="en-US" altLang="zh-CN" dirty="0"/>
              <a:t>Editor</a:t>
            </a:r>
            <a:r>
              <a:rPr kumimoji="1" lang="en-US" altLang="en-US" dirty="0"/>
              <a:t>-&gt;Embed in-&gt;Navigation</a:t>
            </a:r>
          </a:p>
          <a:p>
            <a:r>
              <a:rPr kumimoji="1" lang="en-US" altLang="en-US" dirty="0"/>
              <a:t>controller，</a:t>
            </a:r>
            <a:r>
              <a:rPr kumimoji="1" lang="zh-CN" altLang="en-US" dirty="0"/>
              <a:t>标题为新增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添加新场景的入口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要进入添加页面，在地名列表视图的导航条添加一个</a:t>
            </a:r>
            <a:r>
              <a:rPr kumimoji="1" lang="en-US" altLang="en-US" dirty="0"/>
              <a:t> </a:t>
            </a:r>
            <a:r>
              <a:rPr kumimoji="1" lang="en-US" altLang="zh-CN" dirty="0"/>
              <a:t>+</a:t>
            </a:r>
            <a:r>
              <a:rPr kumimoji="1" lang="en-US" altLang="en-US" dirty="0"/>
              <a:t> </a:t>
            </a:r>
            <a:r>
              <a:rPr kumimoji="1" lang="zh-CN" altLang="en-US" dirty="0"/>
              <a:t>按钮</a:t>
            </a:r>
            <a:endParaRPr kumimoji="1" lang="en-US" altLang="zh-CN" dirty="0"/>
          </a:p>
          <a:p>
            <a:r>
              <a:rPr kumimoji="1" lang="zh-CN" altLang="en-US" dirty="0"/>
              <a:t>拖一个</a:t>
            </a:r>
            <a:r>
              <a:rPr kumimoji="1" lang="en-US" altLang="zh-CN" dirty="0" err="1"/>
              <a:t>barbuttonitem</a:t>
            </a:r>
            <a:r>
              <a:rPr kumimoji="1" lang="zh-CN" altLang="en-US" dirty="0"/>
              <a:t>到导航条右侧（此按钮专用于导航栏和工具栏）</a:t>
            </a:r>
            <a:endParaRPr kumimoji="1" lang="en-US" altLang="zh-CN" dirty="0"/>
          </a:p>
          <a:p>
            <a:r>
              <a:rPr kumimoji="1" lang="en-US" altLang="zh-CN" dirty="0"/>
              <a:t>System</a:t>
            </a:r>
            <a:r>
              <a:rPr kumimoji="1" lang="en-US" altLang="en-US" dirty="0"/>
              <a:t> Item</a:t>
            </a:r>
            <a:r>
              <a:rPr kumimoji="1" lang="zh-CN" altLang="en-US" dirty="0"/>
              <a:t>选：</a:t>
            </a:r>
            <a:r>
              <a:rPr kumimoji="1" lang="en-US" altLang="zh-CN" dirty="0"/>
              <a:t>Add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67" y="4001294"/>
            <a:ext cx="89662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建立转场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73460" cy="4351338"/>
          </a:xfrm>
        </p:spPr>
        <p:txBody>
          <a:bodyPr/>
          <a:lstStyle/>
          <a:p>
            <a:r>
              <a:rPr kumimoji="1" lang="zh-CN" altLang="en-US" dirty="0"/>
              <a:t>按住</a:t>
            </a:r>
            <a:r>
              <a:rPr kumimoji="1" lang="en-US" altLang="zh-CN" dirty="0"/>
              <a:t>Ctrl</a:t>
            </a:r>
            <a:r>
              <a:rPr kumimoji="1" lang="en-US" altLang="en-US" dirty="0"/>
              <a:t>，</a:t>
            </a:r>
            <a:r>
              <a:rPr kumimoji="1" lang="zh-CN" altLang="en-US" dirty="0"/>
              <a:t>拖动“</a:t>
            </a:r>
            <a:r>
              <a:rPr kumimoji="1" lang="en-US" altLang="zh-CN" dirty="0"/>
              <a:t>+</a:t>
            </a:r>
            <a:r>
              <a:rPr kumimoji="1" lang="zh-CN" altLang="en-US" dirty="0"/>
              <a:t>”按钮到</a:t>
            </a:r>
            <a:r>
              <a:rPr kumimoji="1" lang="zh-CN" altLang="en-US" dirty="0">
                <a:solidFill>
                  <a:srgbClr val="FF0000"/>
                </a:solidFill>
              </a:rPr>
              <a:t>新控制器的导航控制器</a:t>
            </a:r>
            <a:r>
              <a:rPr kumimoji="1" lang="zh-CN" altLang="en-US" dirty="0"/>
              <a:t>，创建一个</a:t>
            </a:r>
            <a:r>
              <a:rPr kumimoji="1" lang="en-US" altLang="zh-CN" dirty="0"/>
              <a:t>present</a:t>
            </a:r>
            <a:r>
              <a:rPr kumimoji="1" lang="en-US" altLang="en-US" dirty="0"/>
              <a:t> </a:t>
            </a:r>
            <a:r>
              <a:rPr kumimoji="1" lang="en-US" altLang="zh-CN" dirty="0"/>
              <a:t>modally</a:t>
            </a:r>
            <a:r>
              <a:rPr kumimoji="1" lang="zh-CN" altLang="en-US" dirty="0"/>
              <a:t>转场，</a:t>
            </a:r>
            <a:r>
              <a:rPr kumimoji="1" lang="en-US" altLang="zh-CN" dirty="0"/>
              <a:t>identifier</a:t>
            </a:r>
            <a:r>
              <a:rPr kumimoji="1" lang="zh-CN" altLang="en-US" dirty="0"/>
              <a:t>设为</a:t>
            </a:r>
            <a:r>
              <a:rPr kumimoji="1" lang="en-US" altLang="zh-CN" dirty="0" err="1"/>
              <a:t>addArea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729" y="365125"/>
            <a:ext cx="2916059" cy="54676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提供新区域的出口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063641" cy="4351338"/>
          </a:xfrm>
        </p:spPr>
        <p:txBody>
          <a:bodyPr/>
          <a:lstStyle/>
          <a:p>
            <a:r>
              <a:rPr kumimoji="1" lang="zh-CN" altLang="en-US" dirty="0"/>
              <a:t>使用模态转场，必须要手工提供交互出口</a:t>
            </a:r>
            <a:endParaRPr kumimoji="1" lang="en-US" altLang="zh-CN" dirty="0"/>
          </a:p>
          <a:p>
            <a:r>
              <a:rPr kumimoji="1" lang="zh-CN" altLang="en-US" dirty="0"/>
              <a:t>在导航条上增加一个</a:t>
            </a:r>
            <a:r>
              <a:rPr kumimoji="1" lang="en-US" altLang="zh-CN" dirty="0" err="1"/>
              <a:t>barbuttonitem</a:t>
            </a:r>
            <a:r>
              <a:rPr kumimoji="1" lang="zh-CN" altLang="en-US" dirty="0"/>
              <a:t>按钮，当用户点击取消会退场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0" y="365125"/>
            <a:ext cx="43053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反向转场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en-US" dirty="0"/>
              <a:t>1、</a:t>
            </a:r>
            <a:r>
              <a:rPr kumimoji="1" lang="zh-CN" altLang="en-US" dirty="0"/>
              <a:t>须在要退回的控制器中加入参数类型为</a:t>
            </a:r>
            <a:r>
              <a:rPr kumimoji="1" lang="en-US" altLang="zh-CN" dirty="0" err="1"/>
              <a:t>UIStoryboardSegue</a:t>
            </a:r>
            <a:r>
              <a:rPr kumimoji="1" lang="en-US" altLang="en-US" dirty="0"/>
              <a:t>，</a:t>
            </a:r>
            <a:r>
              <a:rPr kumimoji="1" lang="zh-CN" altLang="en-US" dirty="0"/>
              <a:t>修饰符为</a:t>
            </a:r>
            <a:r>
              <a:rPr kumimoji="1" lang="en-US" altLang="zh-CN" dirty="0" err="1"/>
              <a:t>IBAction</a:t>
            </a:r>
            <a:r>
              <a:rPr kumimoji="1" lang="zh-CN" altLang="en-US" dirty="0"/>
              <a:t>方法：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 err="1"/>
              <a:t>AreaTableViewController</a:t>
            </a:r>
            <a:r>
              <a:rPr kumimoji="1" lang="zh-CN" altLang="en-US" dirty="0"/>
              <a:t>中加入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7647"/>
            <a:ext cx="10223500" cy="151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62" y="5183884"/>
            <a:ext cx="9861637" cy="12238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反向转场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247367" cy="4351338"/>
          </a:xfrm>
        </p:spPr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en-US" altLang="en-US" dirty="0"/>
              <a:t>ancel</a:t>
            </a:r>
            <a:r>
              <a:rPr kumimoji="1" lang="zh-CN" altLang="en-US" dirty="0"/>
              <a:t>与出口进行连接，点击</a:t>
            </a:r>
            <a:r>
              <a:rPr kumimoji="1" lang="en-US" altLang="zh-CN" dirty="0"/>
              <a:t>cancel</a:t>
            </a:r>
            <a:r>
              <a:rPr kumimoji="1" lang="zh-CN" altLang="en-US" dirty="0"/>
              <a:t>可以选择</a:t>
            </a:r>
            <a:r>
              <a:rPr kumimoji="1" lang="en-US" altLang="zh-CN" dirty="0"/>
              <a:t>close</a:t>
            </a:r>
            <a:r>
              <a:rPr kumimoji="1" lang="zh-CN" altLang="en-US" dirty="0"/>
              <a:t>方法。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48895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调用系统相册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打开相册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当点第一个单元格（图片位置），我们想让用户从系统相册选择一张图。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UIImagePickerController</a:t>
            </a:r>
            <a:r>
              <a:rPr lang="zh-CN" altLang="en-US"/>
              <a:t>类是获取选择图片和视频的用户接口。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首先，添加新增控制器，继承自</a:t>
            </a:r>
            <a:r>
              <a:rPr kumimoji="1" lang="en-US" altLang="zh-CN" dirty="0" err="1"/>
              <a:t>UITableViewController</a:t>
            </a:r>
            <a:r>
              <a:rPr kumimoji="1" lang="en-US" altLang="en-US" dirty="0"/>
              <a:t>，</a:t>
            </a:r>
            <a:r>
              <a:rPr kumimoji="1" lang="zh-CN" altLang="en-US" dirty="0"/>
              <a:t>命名为</a:t>
            </a:r>
            <a:r>
              <a:rPr kumimoji="1" lang="en-US" altLang="zh-CN" dirty="0" err="1"/>
              <a:t>AddAreaController</a:t>
            </a:r>
            <a:r>
              <a:rPr kumimoji="1" lang="en-US" altLang="en-US" dirty="0"/>
              <a:t>，</a:t>
            </a:r>
            <a:r>
              <a:rPr kumimoji="1" lang="zh-CN" altLang="en-US" dirty="0"/>
              <a:t>并与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绑定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静态</a:t>
            </a:r>
            <a:r>
              <a:rPr kumimoji="1" lang="en-US" altLang="zh-CN" dirty="0"/>
              <a:t>t</a:t>
            </a:r>
            <a:r>
              <a:rPr kumimoji="1" lang="en-US" altLang="en-US" dirty="0"/>
              <a:t>able View</a:t>
            </a:r>
            <a:r>
              <a:rPr kumimoji="1" lang="zh-CN" altLang="en-US" dirty="0"/>
              <a:t>不需要数据源相关代码，删除控制器中默认实现的方法：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number</a:t>
            </a:r>
            <a:r>
              <a:rPr kumimoji="1" lang="en-US" altLang="en-US" dirty="0" err="1"/>
              <a:t>O</a:t>
            </a:r>
            <a:r>
              <a:rPr kumimoji="1" lang="en-US" altLang="zh-CN" dirty="0" err="1"/>
              <a:t>f</a:t>
            </a:r>
            <a:r>
              <a:rPr kumimoji="1" lang="en-US" altLang="en-US" dirty="0" err="1"/>
              <a:t>Sections</a:t>
            </a:r>
            <a:endParaRPr kumimoji="1" lang="en-US" altLang="en-US" dirty="0"/>
          </a:p>
          <a:p>
            <a:pPr marL="0" indent="0">
              <a:buNone/>
            </a:pPr>
            <a:r>
              <a:rPr kumimoji="1" lang="en-US" altLang="en-US" dirty="0" err="1"/>
              <a:t>numberOfRowsInSection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单元格选择事件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205" y="1446304"/>
            <a:ext cx="10515600" cy="102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422" y="2472798"/>
            <a:ext cx="7695156" cy="40661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如果出错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info</a:t>
            </a:r>
            <a:r>
              <a:rPr kumimoji="1" lang="en-US" altLang="en-US" dirty="0" err="1"/>
              <a:t>.plist</a:t>
            </a:r>
            <a:r>
              <a:rPr kumimoji="1" lang="zh-CN" altLang="en-US" dirty="0"/>
              <a:t>中加入</a:t>
            </a:r>
            <a:r>
              <a:rPr kumimoji="1" lang="en-US" altLang="zh-CN" dirty="0"/>
              <a:t>2</a:t>
            </a:r>
            <a:r>
              <a:rPr kumimoji="1" lang="zh-CN" altLang="en-US" dirty="0"/>
              <a:t>项隐私权限提示设置：摄像头和相册使用描述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72" y="3559888"/>
            <a:ext cx="6133056" cy="27520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4847570" y="5523977"/>
            <a:ext cx="3444659" cy="275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添加地图按钮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85986" cy="4351338"/>
          </a:xfrm>
        </p:spPr>
        <p:txBody>
          <a:bodyPr/>
          <a:lstStyle/>
          <a:p>
            <a:r>
              <a:rPr kumimoji="1" lang="zh-CN" altLang="en-US" dirty="0"/>
              <a:t>在详情页评价按钮下加一个“地图”按钮，可以打开地图场景来显示地点。</a:t>
            </a:r>
            <a:endParaRPr kumimoji="1" lang="en-US" altLang="zh-CN" dirty="0"/>
          </a:p>
          <a:p>
            <a:r>
              <a:rPr kumimoji="1" lang="zh-CN" altLang="en-US" dirty="0"/>
              <a:t>打开详情页视图，</a:t>
            </a:r>
            <a:r>
              <a:rPr kumimoji="1" lang="en-US" altLang="zh-CN" dirty="0" err="1"/>
              <a:t>shift</a:t>
            </a:r>
            <a:r>
              <a:rPr kumimoji="1" lang="en-US" altLang="en-US" dirty="0" err="1"/>
              <a:t>+option</a:t>
            </a:r>
            <a:r>
              <a:rPr kumimoji="1" lang="zh-CN" altLang="en-US" dirty="0"/>
              <a:t>选中评价按钮复制一个，拖动直到蓝线对齐。</a:t>
            </a:r>
            <a:endParaRPr kumimoji="1" lang="en-US" altLang="zh-CN" dirty="0"/>
          </a:p>
          <a:p>
            <a:r>
              <a:rPr kumimoji="1" lang="zh-CN" altLang="en-US" dirty="0"/>
              <a:t>约束：在拖动至蓝线对齐后，点击布局条上的三角图标</a:t>
            </a:r>
            <a:r>
              <a:rPr kumimoji="1" lang="en-US" altLang="zh-CN" dirty="0"/>
              <a:t>Add</a:t>
            </a:r>
            <a:r>
              <a:rPr kumimoji="1" lang="en-US" altLang="en-US" dirty="0"/>
              <a:t> Missing </a:t>
            </a:r>
            <a:r>
              <a:rPr kumimoji="1" lang="en-US" altLang="en-US" dirty="0" err="1"/>
              <a:t>Contraint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239" y="0"/>
            <a:ext cx="5181600" cy="6667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10794" y="6409291"/>
            <a:ext cx="351771" cy="233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获取相册中的图片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9685"/>
            <a:ext cx="10515600" cy="5423535"/>
          </a:xfrm>
        </p:spPr>
        <p:txBody>
          <a:bodyPr>
            <a:normAutofit fontScale="70000"/>
          </a:bodyPr>
          <a:lstStyle/>
          <a:p>
            <a:r>
              <a:rPr kumimoji="1" lang="zh-CN" altLang="en-US" dirty="0"/>
              <a:t>与相册互动，需要遵守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个协议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当用户从相册中选了一张图片，将会触发下面的方法：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实现这个方法，可以从方法的参数中取回图片。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69" y="1844521"/>
            <a:ext cx="11903901" cy="817746"/>
          </a:xfrm>
          <a:prstGeom prst="rect">
            <a:avLst/>
          </a:prstGeom>
        </p:spPr>
      </p:pic>
      <p:pic>
        <p:nvPicPr>
          <p:cNvPr id="4" name="图片 3" descr="截屏2022-06-13 下午6.38.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" y="3430270"/>
            <a:ext cx="10058400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视图</a:t>
            </a:r>
            <a:r>
              <a:rPr kumimoji="1" lang="en-US" altLang="zh-CN" dirty="0"/>
              <a:t>image</a:t>
            </a:r>
            <a:r>
              <a:rPr kumimoji="1" lang="en-US" altLang="en-US" dirty="0"/>
              <a:t> View</a:t>
            </a:r>
            <a:r>
              <a:rPr kumimoji="1" lang="zh-CN" altLang="en-US" dirty="0"/>
              <a:t>与控制器管理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547" y="1690688"/>
            <a:ext cx="9672906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选择照片后的处理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在相册可用时，将代理设置为控制器本身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05" y="2430592"/>
            <a:ext cx="7068855" cy="38813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4" y="1193800"/>
            <a:ext cx="11760835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添加地图视图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拖一个空视图控制器到</a:t>
            </a:r>
            <a:r>
              <a:rPr kumimoji="1" lang="en-US" altLang="zh-CN" dirty="0"/>
              <a:t>storyboard</a:t>
            </a:r>
            <a:r>
              <a:rPr kumimoji="1" lang="zh-CN" altLang="en-US" dirty="0"/>
              <a:t>上，再加一个</a:t>
            </a:r>
            <a:r>
              <a:rPr kumimoji="1" lang="en-US" altLang="zh-CN" dirty="0" err="1"/>
              <a:t>MapKitView</a:t>
            </a:r>
            <a:r>
              <a:rPr kumimoji="1" lang="zh-CN" altLang="en-US" dirty="0"/>
              <a:t>在其上</a:t>
            </a:r>
            <a:endParaRPr kumimoji="1" lang="en-US" altLang="zh-CN" dirty="0"/>
          </a:p>
          <a:p>
            <a:r>
              <a:rPr kumimoji="1" lang="zh-CN" altLang="en-US" dirty="0"/>
              <a:t>约束：四周边距皆为</a:t>
            </a:r>
            <a:r>
              <a:rPr kumimoji="1" lang="en-US" altLang="zh-CN" dirty="0"/>
              <a:t>0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Ctrl</a:t>
            </a:r>
            <a:r>
              <a:rPr kumimoji="1" lang="zh-CN" altLang="en-US" dirty="0"/>
              <a:t>拖动地图按钮，到新地图创建一个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转场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建立转场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转场</a:t>
            </a:r>
            <a:r>
              <a:rPr kumimoji="1" lang="en-US" altLang="zh-CN" dirty="0"/>
              <a:t>identifier</a:t>
            </a:r>
            <a:endParaRPr kumimoji="1"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929007" y="2387559"/>
            <a:ext cx="9135649" cy="3924341"/>
            <a:chOff x="1929007" y="2387559"/>
            <a:chExt cx="9135649" cy="39243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007" y="2387559"/>
              <a:ext cx="9135649" cy="392434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9544831" y="2793303"/>
              <a:ext cx="1503125" cy="2254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066793" y="6013472"/>
              <a:ext cx="1628385" cy="2733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如果地图显示英文，请设置模拟器的语言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MapView</a:t>
            </a:r>
            <a:r>
              <a:rPr kumimoji="1" lang="zh-CN" altLang="en-US" dirty="0"/>
              <a:t>提供各式选项，可以实现缩放、滑动定制化。</a:t>
            </a:r>
            <a:endParaRPr kumimoji="1" lang="en-US" altLang="zh-CN" dirty="0"/>
          </a:p>
          <a:p>
            <a:r>
              <a:rPr kumimoji="1" lang="zh-CN" altLang="en-US" dirty="0"/>
              <a:t>可将地图从标准显示模式，切换到卫星或者两者混合显示。</a:t>
            </a:r>
            <a:endParaRPr kumimoji="1" lang="en-US" altLang="zh-CN" dirty="0"/>
          </a:p>
          <a:p>
            <a:r>
              <a:rPr kumimoji="1" lang="zh-CN" altLang="en-US" dirty="0"/>
              <a:t>可启用“用户位置”功能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地址与坐标的互相转换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定位地点</a:t>
            </a:r>
            <a:r>
              <a:rPr kumimoji="1" lang="en-US" altLang="zh-CN" dirty="0"/>
              <a:t>-</a:t>
            </a:r>
            <a:r>
              <a:rPr kumimoji="1" lang="zh-CN" altLang="en-US" dirty="0"/>
              <a:t>仅实际地址不足以定位，必须是含经纬度的地理坐标</a:t>
            </a:r>
            <a:endParaRPr kumimoji="1" lang="en-US" altLang="zh-CN" dirty="0"/>
          </a:p>
          <a:p>
            <a:r>
              <a:rPr kumimoji="1" lang="en-US" altLang="zh-CN" dirty="0" err="1"/>
              <a:t>MapKit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Geocode</a:t>
            </a:r>
            <a:r>
              <a:rPr kumimoji="1" lang="zh-CN" altLang="en-US" dirty="0"/>
              <a:t>类用于这种转换，实现地址与坐标间的互转，数据保存在“地标（</a:t>
            </a:r>
            <a:r>
              <a:rPr kumimoji="1" lang="en-US" altLang="zh-CN" dirty="0"/>
              <a:t>Placemark</a:t>
            </a:r>
            <a:r>
              <a:rPr kumimoji="1" lang="zh-CN" altLang="en-US" dirty="0"/>
              <a:t>）”对象中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实例化一个</a:t>
            </a:r>
            <a:r>
              <a:rPr kumimoji="1" lang="en-US" altLang="zh-CN" dirty="0" err="1"/>
              <a:t>CLGeocoder</a:t>
            </a:r>
            <a:r>
              <a:rPr kumimoji="1" lang="en-US" altLang="en-US" dirty="0"/>
              <a:t>，</a:t>
            </a:r>
            <a:r>
              <a:rPr kumimoji="1" lang="zh-CN" altLang="en-US" dirty="0"/>
              <a:t>调用</a:t>
            </a:r>
            <a:r>
              <a:rPr kumimoji="1" lang="en-US" altLang="zh-CN" dirty="0" err="1"/>
              <a:t>geocodeAddressString</a:t>
            </a:r>
            <a:r>
              <a:rPr kumimoji="1" lang="zh-CN" altLang="en-US" dirty="0"/>
              <a:t>即可。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实际地址没有固定的格式，此方法会联网查询后返回一个地标对象数组。地址越准确，返回的地标越接近。如果地址不够准确，可能返回多个地标。</a:t>
            </a:r>
            <a:endParaRPr kumimoji="1" lang="en-US" altLang="zh-CN" dirty="0"/>
          </a:p>
          <a:p>
            <a:r>
              <a:rPr kumimoji="1" lang="zh-CN" altLang="en-US" dirty="0"/>
              <a:t>通过解析完毕返回的地标对象（</a:t>
            </a:r>
            <a:r>
              <a:rPr kumimoji="1" lang="en-US" altLang="zh-CN" dirty="0" err="1"/>
              <a:t>CLPlacemark</a:t>
            </a:r>
            <a:r>
              <a:rPr kumimoji="1" lang="zh-CN" altLang="en-US" dirty="0"/>
              <a:t>类），可获得地址的坐标。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添加地图标注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地图标注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常见的标注是一个弹框，左侧可附加一张图片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开发角度，标注包含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个不同对象：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数据对象（一个</a:t>
            </a:r>
            <a:r>
              <a:rPr kumimoji="1" lang="en-US" altLang="zh-CN" dirty="0"/>
              <a:t>o</a:t>
            </a:r>
            <a:r>
              <a:rPr kumimoji="1" lang="en-US" altLang="en-US" dirty="0"/>
              <a:t>bject</a:t>
            </a:r>
            <a:r>
              <a:rPr kumimoji="1" lang="zh-CN" altLang="en-US" dirty="0"/>
              <a:t>）：保存有地标的数据，遵从</a:t>
            </a:r>
            <a:r>
              <a:rPr kumimoji="1" lang="en-US" altLang="zh-CN" dirty="0" err="1"/>
              <a:t>M</a:t>
            </a:r>
            <a:r>
              <a:rPr kumimoji="1" lang="en-US" altLang="en-US" dirty="0" err="1"/>
              <a:t>KA</a:t>
            </a:r>
            <a:r>
              <a:rPr kumimoji="1" lang="en-US" altLang="zh-CN" dirty="0" err="1"/>
              <a:t>nnotation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视图对象（一个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）：用于展现地图，默认是图钉</a:t>
            </a:r>
            <a:r>
              <a:rPr kumimoji="1" lang="en-US" altLang="zh-CN" dirty="0"/>
              <a:t>📌</a:t>
            </a:r>
            <a:r>
              <a:rPr kumimoji="1" lang="zh-CN" altLang="en-US" dirty="0"/>
              <a:t>。也可以自定义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MapKit</a:t>
            </a:r>
            <a:r>
              <a:rPr kumimoji="1" lang="zh-CN" altLang="en-US" dirty="0"/>
              <a:t>默认以上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个对象，无需自己创建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添加地图控制器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New</a:t>
            </a:r>
            <a:r>
              <a:rPr kumimoji="1" lang="en-US" altLang="en-US" dirty="0"/>
              <a:t> File-&gt;Cocoa Touch Class</a:t>
            </a:r>
          </a:p>
          <a:p>
            <a:r>
              <a:rPr kumimoji="1" lang="zh-CN" altLang="en-US" dirty="0"/>
              <a:t>父类</a:t>
            </a:r>
            <a:r>
              <a:rPr kumimoji="1" lang="en-US" altLang="zh-CN" dirty="0" err="1"/>
              <a:t>UIViewController</a:t>
            </a:r>
            <a:r>
              <a:rPr kumimoji="1" lang="en-US" altLang="en-US" dirty="0"/>
              <a:t>，</a:t>
            </a:r>
            <a:r>
              <a:rPr kumimoji="1" lang="zh-CN" altLang="en-US" dirty="0"/>
              <a:t>命名为</a:t>
            </a:r>
            <a:r>
              <a:rPr kumimoji="1" lang="en-US" altLang="zh-CN" dirty="0" err="1"/>
              <a:t>MapViewController</a:t>
            </a:r>
            <a:endParaRPr kumimoji="1" lang="en-US" altLang="zh-CN" dirty="0"/>
          </a:p>
          <a:p>
            <a:r>
              <a:rPr kumimoji="1" lang="zh-CN" altLang="en-US" dirty="0"/>
              <a:t>指定为地图视图的控制器</a:t>
            </a:r>
            <a:endParaRPr kumimoji="1" lang="en-US" altLang="zh-CN" dirty="0"/>
          </a:p>
          <a:p>
            <a:r>
              <a:rPr kumimoji="1" lang="zh-CN" altLang="en-US" dirty="0"/>
              <a:t>在源码的开头，加上</a:t>
            </a:r>
            <a:r>
              <a:rPr kumimoji="1" lang="en-US" altLang="zh-CN" dirty="0"/>
              <a:t>import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MapKit</a:t>
            </a:r>
            <a:endParaRPr kumimoji="1" lang="en-US" altLang="en-US" dirty="0"/>
          </a:p>
          <a:p>
            <a:endParaRPr kumimoji="1" lang="en-US" altLang="zh-CN" dirty="0"/>
          </a:p>
          <a:p>
            <a:r>
              <a:rPr kumimoji="1" lang="en-US" altLang="en-US" dirty="0"/>
              <a:t>Ctrl</a:t>
            </a:r>
            <a:r>
              <a:rPr kumimoji="1" lang="zh-CN" altLang="en-US" dirty="0"/>
              <a:t>拖动视图上的</a:t>
            </a:r>
            <a:r>
              <a:rPr kumimoji="1" lang="en-US" altLang="zh-CN" dirty="0" err="1"/>
              <a:t>MapView</a:t>
            </a:r>
            <a:r>
              <a:rPr kumimoji="1" lang="zh-CN" altLang="en-US" dirty="0"/>
              <a:t>到</a:t>
            </a:r>
            <a:r>
              <a:rPr kumimoji="1" lang="en-US" altLang="zh-CN" dirty="0" err="1"/>
              <a:t>MapViewController</a:t>
            </a:r>
            <a:r>
              <a:rPr kumimoji="1" lang="en-US" altLang="en-US" dirty="0"/>
              <a:t>，</a:t>
            </a:r>
            <a:r>
              <a:rPr kumimoji="1" lang="zh-CN" altLang="en-US" dirty="0"/>
              <a:t>建立关联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添加一个区域变量：</a:t>
            </a:r>
            <a:r>
              <a:rPr kumimoji="1" lang="en-US" altLang="en-US" dirty="0" err="1"/>
              <a:t>var</a:t>
            </a:r>
            <a:r>
              <a:rPr kumimoji="1" lang="en-US" altLang="en-US" dirty="0"/>
              <a:t> area: Area!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31" y="4839918"/>
            <a:ext cx="8496300" cy="66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1099</Words>
  <Application>Microsoft Office PowerPoint</Application>
  <PresentationFormat>宽屏</PresentationFormat>
  <Paragraphs>138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使用地图</vt:lpstr>
      <vt:lpstr>启用MapKit</vt:lpstr>
      <vt:lpstr>添加地图按钮</vt:lpstr>
      <vt:lpstr>添加地图视图</vt:lpstr>
      <vt:lpstr>建立转场</vt:lpstr>
      <vt:lpstr>运行</vt:lpstr>
      <vt:lpstr>地址与坐标的互相转换</vt:lpstr>
      <vt:lpstr>添加地图标注</vt:lpstr>
      <vt:lpstr>添加地图控制器</vt:lpstr>
      <vt:lpstr>添加标注代码</vt:lpstr>
      <vt:lpstr>PowerPoint 演示文稿</vt:lpstr>
      <vt:lpstr>PowerPoint 演示文稿</vt:lpstr>
      <vt:lpstr>添加标注图片</vt:lpstr>
      <vt:lpstr>PowerPoint 演示文稿</vt:lpstr>
      <vt:lpstr>静态TableView</vt:lpstr>
      <vt:lpstr>添加单元格</vt:lpstr>
      <vt:lpstr>cell1</vt:lpstr>
      <vt:lpstr>cell2</vt:lpstr>
      <vt:lpstr>cell3、4</vt:lpstr>
      <vt:lpstr>cell5</vt:lpstr>
      <vt:lpstr>完成布局</vt:lpstr>
      <vt:lpstr>添加新场景的入口</vt:lpstr>
      <vt:lpstr>建立转场</vt:lpstr>
      <vt:lpstr>提供新区域的出口</vt:lpstr>
      <vt:lpstr>反向转场</vt:lpstr>
      <vt:lpstr>反向转场</vt:lpstr>
      <vt:lpstr>调用系统相册</vt:lpstr>
      <vt:lpstr>单元格选择事件</vt:lpstr>
      <vt:lpstr>运行</vt:lpstr>
      <vt:lpstr>获取相册中的图片</vt:lpstr>
      <vt:lpstr>视图image View与控制器管理</vt:lpstr>
      <vt:lpstr>选择照片后的处理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自动布局</dc:title>
  <dc:creator>Microsoft Office 用户</dc:creator>
  <cp:lastModifiedBy>Hu Junyao</cp:lastModifiedBy>
  <cp:revision>368</cp:revision>
  <dcterms:created xsi:type="dcterms:W3CDTF">2022-06-13T10:39:15Z</dcterms:created>
  <dcterms:modified xsi:type="dcterms:W3CDTF">2022-06-30T13:44:49Z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